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58" r:id="rId5"/>
    <p:sldId id="270" r:id="rId6"/>
    <p:sldId id="268" r:id="rId7"/>
    <p:sldId id="272" r:id="rId8"/>
    <p:sldId id="265" r:id="rId9"/>
    <p:sldId id="266" r:id="rId10"/>
    <p:sldId id="267" r:id="rId11"/>
    <p:sldId id="264" r:id="rId12"/>
    <p:sldId id="262" r:id="rId13"/>
    <p:sldId id="259" r:id="rId14"/>
    <p:sldId id="260" r:id="rId15"/>
    <p:sldId id="261" r:id="rId16"/>
    <p:sldId id="263" r:id="rId17"/>
    <p:sldId id="26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2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7AB0EA-3559-4CCF-8162-4CFA88D12812}" type="datetimeFigureOut">
              <a:rPr lang="en-US" smtClean="0"/>
              <a:t>7/17/2010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F4F87D-FA94-4107-B659-067396FD2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103A83-BF4F-446B-971E-C490641D13F2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F07CB8-92AB-4386-B2FD-072768CFA4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was addressed to slaves-whatever</a:t>
            </a:r>
            <a:r>
              <a:rPr lang="en-US" baseline="0" dirty="0" smtClean="0"/>
              <a:t> your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even see this divorce in Foothill’s mission statement—the</a:t>
            </a:r>
            <a:r>
              <a:rPr lang="en-US" baseline="0" dirty="0" smtClean="0"/>
              <a:t> church and the market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this law is circumvented illegally we call it stealing. when it is bypassed legally (through unjust law) it is called "Tyranny".</a:t>
            </a:r>
          </a:p>
          <a:p>
            <a:r>
              <a:rPr lang="en-US" dirty="0" smtClean="0"/>
              <a:t>Some</a:t>
            </a:r>
            <a:r>
              <a:rPr lang="en-US" baseline="0" dirty="0" smtClean="0"/>
              <a:t> of you have been trying really hard to </a:t>
            </a:r>
            <a:r>
              <a:rPr lang="en-US" baseline="0" smtClean="0"/>
              <a:t>find work.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on the way—will come back to this</a:t>
            </a:r>
          </a:p>
          <a:p>
            <a:r>
              <a:rPr lang="en-US" dirty="0" smtClean="0"/>
              <a:t>Martha served him—hospitality (compare with the Good Samaritan)</a:t>
            </a:r>
          </a:p>
          <a:p>
            <a:r>
              <a:rPr lang="en-US" dirty="0" smtClean="0"/>
              <a:t>Mary sat at his feet—like a disciple and “was listening to him”</a:t>
            </a:r>
          </a:p>
          <a:p>
            <a:r>
              <a:rPr lang="en-US" dirty="0" smtClean="0"/>
              <a:t>Martha was being pulled away—continuous tense—Martha wanted to be part of this</a:t>
            </a:r>
          </a:p>
          <a:p>
            <a:r>
              <a:rPr lang="en-US" dirty="0" smtClean="0"/>
              <a:t>“with much ministry” Much serving?</a:t>
            </a:r>
          </a:p>
          <a:p>
            <a:r>
              <a:rPr lang="en-US" dirty="0" smtClean="0"/>
              <a:t>Martha’s question expects a positive answer.</a:t>
            </a:r>
          </a:p>
          <a:p>
            <a:r>
              <a:rPr lang="en-US" dirty="0" smtClean="0"/>
              <a:t>You are worrying and throwing yourself into a tizzy (not a common word)</a:t>
            </a:r>
          </a:p>
          <a:p>
            <a:r>
              <a:rPr lang="en-US" dirty="0" smtClean="0"/>
              <a:t>Need of one thing (textual problems) a few things?</a:t>
            </a:r>
          </a:p>
          <a:p>
            <a:r>
              <a:rPr lang="en-US" dirty="0" smtClean="0"/>
              <a:t>Mary has chosen the better part</a:t>
            </a:r>
          </a:p>
          <a:p>
            <a:r>
              <a:rPr lang="en-US" dirty="0" smtClean="0"/>
              <a:t>Jesus gets after Martha for getting after Mary.</a:t>
            </a:r>
          </a:p>
          <a:p>
            <a:r>
              <a:rPr lang="en-US" dirty="0" smtClean="0"/>
              <a:t>“Martha’s service is not repudiated by him, but he stresses that its elaborate thrust may be misplaced” (</a:t>
            </a:r>
            <a:r>
              <a:rPr lang="en-US" dirty="0" err="1" smtClean="0"/>
              <a:t>Fitzmyer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“A </a:t>
            </a:r>
            <a:r>
              <a:rPr lang="en-US" dirty="0" err="1" smtClean="0"/>
              <a:t>diakonia</a:t>
            </a:r>
            <a:r>
              <a:rPr lang="en-US" dirty="0" smtClean="0"/>
              <a:t> that bypasses the word is one that will never have lasting character; whereas listening to Jesus’ word is the lasting “good” that will not be taken away from the listener.”</a:t>
            </a:r>
          </a:p>
          <a:p>
            <a:r>
              <a:rPr lang="en-US" dirty="0" smtClean="0"/>
              <a:t> “If the lawyer in the preceding story was criticized for trying to decide whom he did not have to treat as a neighbor, these words of Jesus correct those who try to make their service obligatory for everyone else. Both are forms of self –justification or self-concern.” (David </a:t>
            </a:r>
            <a:r>
              <a:rPr lang="en-US" dirty="0" err="1" smtClean="0"/>
              <a:t>Tiede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essential note of hospitality is to pay attention to the guest. Martha’s concerns are understandable, but her resentment leads her to break the rules of hospitality and she asks a guest to intervene in a family dispute.</a:t>
            </a:r>
          </a:p>
          <a:p>
            <a:r>
              <a:rPr lang="en-US" dirty="0" smtClean="0"/>
              <a:t>Is prayer always more important than work? Students at </a:t>
            </a:r>
            <a:r>
              <a:rPr lang="en-US" dirty="0" err="1" smtClean="0"/>
              <a:t>Aldersgate</a:t>
            </a:r>
            <a:r>
              <a:rPr lang="en-US" dirty="0" smtClean="0"/>
              <a:t> college who had all night prayer meetings then they would sleep in and miss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is this right?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Martha do right? What is that something about Martha?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be clear on what is “legitimate” and what provides value. I might decide to grab a guitar and stand on the street</a:t>
            </a:r>
            <a:r>
              <a:rPr lang="en-US" baseline="0" dirty="0" smtClean="0"/>
              <a:t> corner and sing as a way to “work” for my dinner.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Other than reproducing, work is the only specific activity identified in the text of Genesis as the purpose of human life before the Fall (Genesis 2:15).  And although work is often painful and difficult now, in the fallen world, work itself is not a result of the curse. It is no less beneficial or imperative than it was before the Fall – as countless biblical passages indicate (e.g. Exodus 20:9 and 35:30-35; Psalm 90:17 and 128:2; Proverbs 12:11-14, 16:3, 18:9, 22:29, 24:27, 31:13 and 31:13-31; Ecclesiastes 3:22, 5:6 and 9:10; Matthew 25:14-30; Luke 19:11-27; John 5:17; Ephesians 4:28; Colossians 3:23-24; I Thessalonians 4:11; II Thessalonians 3:10-12; I Timothy 5:8; and II Timothy 2:6).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may sound strange, but even</a:t>
            </a:r>
            <a:r>
              <a:rPr lang="en-US" baseline="0" dirty="0" smtClean="0"/>
              <a:t> making babies is part of the ancient economic system because the family unit was the basis of the economy.</a:t>
            </a:r>
          </a:p>
          <a:p>
            <a:r>
              <a:rPr lang="en-US" baseline="0" dirty="0" smtClean="0"/>
              <a:t>Much of Europe has very low birth rates having an adverse effect on the economy.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07CB8-92AB-4386-B2FD-072768CFA4A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CEB11-7199-4E63-B302-57ABDC66BCB5}" type="datetimeFigureOut">
              <a:rPr lang="en-US" smtClean="0"/>
              <a:pPr/>
              <a:t>7/17/2010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DF82-4AE4-4320-B845-2E4E978FF2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There’s Something about Martha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10:38-42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is a way to serve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Colossians 3:23</a:t>
            </a:r>
          </a:p>
          <a:p>
            <a:r>
              <a:rPr lang="en-US" dirty="0" smtClean="0"/>
              <a:t>“Whatever your task, put yourselves into it, as done for the Lord and not for your masters.”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Work uses the talents God gives us.</a:t>
            </a:r>
          </a:p>
          <a:p>
            <a:pPr lvl="0"/>
            <a:r>
              <a:rPr lang="en-US" dirty="0" smtClean="0"/>
              <a:t>Work is how we serve our neighbors in our everyday activities.</a:t>
            </a:r>
          </a:p>
          <a:p>
            <a:pPr lvl="0"/>
            <a:r>
              <a:rPr lang="en-US" dirty="0" smtClean="0"/>
              <a:t>Work carries out the cultural mandate, developing the potential of creation. </a:t>
            </a:r>
          </a:p>
          <a:p>
            <a:pPr lvl="0"/>
            <a:r>
              <a:rPr lang="en-US" dirty="0" smtClean="0"/>
              <a:t>Work obeys God’s direct command (e.g. Exodus 20:9; II Thessalonians 3:10). </a:t>
            </a:r>
          </a:p>
          <a:p>
            <a:pPr lvl="0"/>
            <a:r>
              <a:rPr lang="en-US" dirty="0" smtClean="0"/>
              <a:t>Work is one of the core elements of discipleship and spiritual formation.  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one always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</a:t>
            </a:r>
          </a:p>
          <a:p>
            <a:r>
              <a:rPr lang="en-US" dirty="0" smtClean="0"/>
              <a:t>Cana of Galilee</a:t>
            </a:r>
          </a:p>
          <a:p>
            <a:r>
              <a:rPr lang="en-US" dirty="0" smtClean="0"/>
              <a:t>It is a matter of balance--stewardship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οἰκονομία (</a:t>
            </a:r>
            <a:r>
              <a:rPr lang="en-US" dirty="0" smtClean="0"/>
              <a:t>oikonomia)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Oikos—house</a:t>
            </a:r>
          </a:p>
          <a:p>
            <a:r>
              <a:rPr lang="en-US" dirty="0" smtClean="0"/>
              <a:t>Nomos—law, custom, teaching</a:t>
            </a:r>
          </a:p>
          <a:p>
            <a:r>
              <a:rPr lang="en-US" dirty="0" smtClean="0"/>
              <a:t>Literally rules of the house</a:t>
            </a:r>
          </a:p>
          <a:p>
            <a:r>
              <a:rPr lang="en-US" dirty="0" smtClean="0"/>
              <a:t>Translated as “stewardship” in most English versions</a:t>
            </a:r>
          </a:p>
          <a:p>
            <a:r>
              <a:rPr lang="en-US" dirty="0" smtClean="0"/>
              <a:t>The steward was the manager of the house</a:t>
            </a:r>
          </a:p>
          <a:p>
            <a:r>
              <a:rPr lang="en-US" dirty="0" smtClean="0"/>
              <a:t>Root word for modern term “economics”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divorce—church and marketplace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Stewardship</a:t>
            </a:r>
          </a:p>
          <a:p>
            <a:r>
              <a:rPr lang="en-US" dirty="0" smtClean="0"/>
              <a:t>Tiny sliver of life</a:t>
            </a:r>
          </a:p>
          <a:p>
            <a:r>
              <a:rPr lang="en-US" dirty="0" smtClean="0"/>
              <a:t>Your calling from God</a:t>
            </a:r>
          </a:p>
          <a:p>
            <a:r>
              <a:rPr lang="en-US" dirty="0" smtClean="0"/>
              <a:t>Serve your neighbor</a:t>
            </a:r>
          </a:p>
          <a:p>
            <a:r>
              <a:rPr lang="en-US" dirty="0" smtClean="0"/>
              <a:t>Generosity</a:t>
            </a:r>
          </a:p>
          <a:p>
            <a:r>
              <a:rPr lang="en-US" dirty="0" smtClean="0"/>
              <a:t>Spiritual</a:t>
            </a:r>
          </a:p>
          <a:p>
            <a:r>
              <a:rPr lang="en-US" dirty="0" smtClean="0"/>
              <a:t>Church (no world)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Vast majority of life</a:t>
            </a:r>
          </a:p>
          <a:p>
            <a:r>
              <a:rPr lang="en-US" dirty="0" smtClean="0"/>
              <a:t>Your daily work</a:t>
            </a:r>
          </a:p>
          <a:p>
            <a:r>
              <a:rPr lang="en-US" dirty="0" smtClean="0"/>
              <a:t>Serve yourself</a:t>
            </a:r>
          </a:p>
          <a:p>
            <a:r>
              <a:rPr lang="en-US" dirty="0" smtClean="0"/>
              <a:t>Accomplishment</a:t>
            </a:r>
          </a:p>
          <a:p>
            <a:r>
              <a:rPr lang="en-US" dirty="0" smtClean="0"/>
              <a:t>Materialistic</a:t>
            </a:r>
          </a:p>
          <a:p>
            <a:r>
              <a:rPr lang="en-US" dirty="0" smtClean="0"/>
              <a:t>World (no church)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οἰκονομία (</a:t>
            </a:r>
            <a:r>
              <a:rPr lang="en-US" dirty="0" smtClean="0"/>
              <a:t>oikonomia)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life</a:t>
            </a:r>
          </a:p>
          <a:p>
            <a:r>
              <a:rPr lang="en-US" dirty="0" smtClean="0"/>
              <a:t>Work as a calling from God</a:t>
            </a:r>
          </a:p>
          <a:p>
            <a:r>
              <a:rPr lang="en-US" dirty="0" smtClean="0"/>
              <a:t>Support yourself by serving others</a:t>
            </a:r>
          </a:p>
          <a:p>
            <a:r>
              <a:rPr lang="en-US" dirty="0" smtClean="0"/>
              <a:t>Accomplishment empowers generosity</a:t>
            </a:r>
          </a:p>
          <a:p>
            <a:r>
              <a:rPr lang="en-US" dirty="0" smtClean="0"/>
              <a:t>Spiritual and material</a:t>
            </a:r>
          </a:p>
          <a:p>
            <a:r>
              <a:rPr lang="en-US" dirty="0" smtClean="0"/>
              <a:t>Church engaging the world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worker is worthy of his wages (1 Tim 5:18)</a:t>
            </a:r>
          </a:p>
          <a:p>
            <a:r>
              <a:rPr lang="en-US" dirty="0" smtClean="0"/>
              <a:t>People are not primarily </a:t>
            </a:r>
            <a:r>
              <a:rPr lang="en-US" i="1" dirty="0" smtClean="0"/>
              <a:t>consumers</a:t>
            </a:r>
            <a:r>
              <a:rPr lang="en-US" dirty="0" smtClean="0"/>
              <a:t> whose problems can be solved by giving them money, rather they are image-bearing </a:t>
            </a:r>
            <a:r>
              <a:rPr lang="en-US" i="1" dirty="0" smtClean="0"/>
              <a:t>producers</a:t>
            </a:r>
            <a:r>
              <a:rPr lang="en-US" dirty="0" smtClean="0"/>
              <a:t> of value whose main economic need is for opportunities to liberate their God-given talents and apply them in service through the work to which they are called.</a:t>
            </a:r>
            <a:br>
              <a:rPr lang="en-US" dirty="0" smtClean="0"/>
            </a:br>
            <a:r>
              <a:rPr lang="en-US" dirty="0" smtClean="0"/>
              <a:t>----The Oikonomia Network</a:t>
            </a:r>
          </a:p>
          <a:p>
            <a:r>
              <a:rPr lang="en-US" dirty="0" smtClean="0"/>
              <a:t>A job or work?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Jay Richards, </a:t>
            </a:r>
            <a:r>
              <a:rPr lang="en-US" i="1" dirty="0" smtClean="0"/>
              <a:t>Money, Greed, and God: Why Capitalism Is the Solution and Not the Problem </a:t>
            </a:r>
          </a:p>
          <a:p>
            <a:r>
              <a:rPr lang="en-US" dirty="0" smtClean="0"/>
              <a:t>John Schneider, </a:t>
            </a:r>
            <a:r>
              <a:rPr lang="en-US" i="1" dirty="0" smtClean="0"/>
              <a:t>The Good of Affluence: Seeking God in a Culture of Wealth </a:t>
            </a:r>
          </a:p>
          <a:p>
            <a:r>
              <a:rPr lang="en-US" dirty="0" smtClean="0"/>
              <a:t>Gene Edward Veith</a:t>
            </a:r>
            <a:r>
              <a:rPr lang="en-US" i="1" dirty="0" smtClean="0"/>
              <a:t>, God at Work: Your Christian Vocation in All of Life </a:t>
            </a:r>
            <a:endParaRPr lang="en-US" i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Now </a:t>
            </a:r>
            <a:r>
              <a:rPr lang="en-US" dirty="0"/>
              <a:t>as they went on their way, he entered a certain village</a:t>
            </a:r>
            <a:r>
              <a:rPr lang="en-US" dirty="0" smtClean="0"/>
              <a:t>, </a:t>
            </a:r>
            <a:r>
              <a:rPr lang="en-US" dirty="0"/>
              <a:t>where a woman named Martha welcomed him into her home. </a:t>
            </a:r>
            <a:r>
              <a:rPr lang="en-US" dirty="0" smtClean="0"/>
              <a:t>She </a:t>
            </a:r>
            <a:r>
              <a:rPr lang="en-US" dirty="0"/>
              <a:t>had a sister named Mary, who sat at the Lord's feet </a:t>
            </a:r>
            <a:r>
              <a:rPr lang="en-US" dirty="0" smtClean="0"/>
              <a:t>and </a:t>
            </a:r>
            <a:r>
              <a:rPr lang="en-US" dirty="0"/>
              <a:t>listened to what he was saying. </a:t>
            </a:r>
            <a:r>
              <a:rPr lang="en-US" dirty="0" smtClean="0"/>
              <a:t>But </a:t>
            </a:r>
            <a:r>
              <a:rPr lang="en-US" dirty="0"/>
              <a:t>Martha was distracted by her many tasks; so she </a:t>
            </a:r>
            <a:r>
              <a:rPr lang="en-US" dirty="0" smtClean="0"/>
              <a:t>came </a:t>
            </a:r>
            <a:r>
              <a:rPr lang="en-US" dirty="0"/>
              <a:t>to him and asked, </a:t>
            </a:r>
            <a:r>
              <a:rPr lang="en-US" dirty="0" smtClean="0"/>
              <a:t>“Lord</a:t>
            </a:r>
            <a:r>
              <a:rPr lang="en-US" dirty="0"/>
              <a:t>, do you not care that my </a:t>
            </a:r>
            <a:r>
              <a:rPr lang="en-US" dirty="0" smtClean="0"/>
              <a:t>sister </a:t>
            </a:r>
            <a:r>
              <a:rPr lang="en-US" dirty="0"/>
              <a:t>has left me to do all the work by myself? Tell her then </a:t>
            </a:r>
            <a:r>
              <a:rPr lang="en-US" dirty="0" smtClean="0"/>
              <a:t>to </a:t>
            </a:r>
            <a:r>
              <a:rPr lang="en-US" dirty="0"/>
              <a:t>help me</a:t>
            </a:r>
            <a:r>
              <a:rPr lang="en-US" dirty="0" smtClean="0"/>
              <a:t>.” But </a:t>
            </a:r>
            <a:r>
              <a:rPr lang="en-US" dirty="0"/>
              <a:t>the Lord answered her, </a:t>
            </a:r>
            <a:r>
              <a:rPr lang="en-US" dirty="0" smtClean="0"/>
              <a:t>“Martha</a:t>
            </a:r>
            <a:r>
              <a:rPr lang="en-US" dirty="0"/>
              <a:t>, Martha, you are worried </a:t>
            </a:r>
            <a:r>
              <a:rPr lang="en-US" dirty="0" smtClean="0"/>
              <a:t>and </a:t>
            </a:r>
            <a:r>
              <a:rPr lang="en-US" dirty="0"/>
              <a:t>distracted by many things; </a:t>
            </a:r>
            <a:r>
              <a:rPr lang="en-US" dirty="0" smtClean="0"/>
              <a:t>there </a:t>
            </a:r>
            <a:r>
              <a:rPr lang="en-US" dirty="0"/>
              <a:t>is need of only one thing. Mary has chosen the better </a:t>
            </a:r>
            <a:r>
              <a:rPr lang="en-US" dirty="0" smtClean="0"/>
              <a:t>part</a:t>
            </a:r>
            <a:r>
              <a:rPr lang="en-US" dirty="0"/>
              <a:t>, which will not be taken away from her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has this passage been understood?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contemplative life is preferred to the life of activity.</a:t>
            </a:r>
          </a:p>
          <a:p>
            <a:r>
              <a:rPr lang="en-US" dirty="0" smtClean="0"/>
              <a:t>The good Samaritan demonstrates how to do love of neighbor. This passage demonstrates how to do love of God.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“Now as they went on their way. . .”</a:t>
            </a:r>
          </a:p>
          <a:p>
            <a:r>
              <a:rPr lang="en-US" dirty="0" smtClean="0"/>
              <a:t>Luke’s “travel narrative” (9:51-19:48)</a:t>
            </a:r>
            <a:endParaRPr lang="en-US" dirty="0"/>
          </a:p>
          <a:p>
            <a:r>
              <a:rPr lang="en-US" dirty="0" smtClean="0"/>
              <a:t>9:51; 13:32-33; 17:11; 18:31; 19:28</a:t>
            </a:r>
          </a:p>
          <a:p>
            <a:r>
              <a:rPr lang="en-US" dirty="0" smtClean="0"/>
              <a:t>This text immediately follows the “Good Samaritan.”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Martha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work might have been overkill</a:t>
            </a:r>
          </a:p>
          <a:p>
            <a:r>
              <a:rPr lang="en-US" dirty="0" smtClean="0"/>
              <a:t>She put her agenda on her sister</a:t>
            </a:r>
          </a:p>
          <a:p>
            <a:r>
              <a:rPr lang="en-US" dirty="0" smtClean="0"/>
              <a:t>She violated hospitality rules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is that “something” about Martha?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Martha was right in serving Jesus and providing hospitality</a:t>
            </a:r>
          </a:p>
          <a:p>
            <a:r>
              <a:rPr lang="en-US" dirty="0" smtClean="0"/>
              <a:t>We need not fault Martha for her work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legitimate work is a calling from God.</a:t>
            </a:r>
          </a:p>
          <a:p>
            <a:r>
              <a:rPr lang="en-US" dirty="0" smtClean="0"/>
              <a:t>Work is any activity, paid or unpaid, by which an individual provides others with products or  services which are of value to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is part of the creation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Genesis 2:15</a:t>
            </a:r>
          </a:p>
          <a:p>
            <a:r>
              <a:rPr lang="en-US" dirty="0" smtClean="0"/>
              <a:t>“The LORD God took the man and put him in the garden of Eden to till it and keep it.”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allows us to exercise the dominion commanded of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 1:28</a:t>
            </a:r>
          </a:p>
          <a:p>
            <a:r>
              <a:rPr lang="en-US" dirty="0" smtClean="0"/>
              <a:t>God blessed them, and God said to them, “Be fruitful and multiply, and fill the earth and subdue it; and have dominion over the fish of the sea and over the birds of the air and over every living thing that moves upon the earth.”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1341</Words>
  <Application>Microsoft Office PowerPoint</Application>
  <PresentationFormat>On-screen Show (4:3)</PresentationFormat>
  <Paragraphs>120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There’s Something about Martha</vt:lpstr>
      <vt:lpstr>The Text</vt:lpstr>
      <vt:lpstr>How has this passage been understood?</vt:lpstr>
      <vt:lpstr>The Context</vt:lpstr>
      <vt:lpstr>Where did Martha go wrong?</vt:lpstr>
      <vt:lpstr>So what is that “something” about Martha?</vt:lpstr>
      <vt:lpstr>Work</vt:lpstr>
      <vt:lpstr>Work is part of the creation mandate</vt:lpstr>
      <vt:lpstr>Work allows us to exercise the dominion commanded of us</vt:lpstr>
      <vt:lpstr>Work is a way to serve the lord</vt:lpstr>
      <vt:lpstr>Work</vt:lpstr>
      <vt:lpstr>Must one always work?</vt:lpstr>
      <vt:lpstr>οἰκονομία (oikonomia)</vt:lpstr>
      <vt:lpstr>The divorce—church and marketplace</vt:lpstr>
      <vt:lpstr>οἰκονομία (oikonomia)</vt:lpstr>
      <vt:lpstr>Take home</vt:lpstr>
      <vt:lpstr>For Further Reading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Something about Martha</dc:title>
  <dc:creator>Keith Reeves</dc:creator>
  <cp:lastModifiedBy>Keith Reeves</cp:lastModifiedBy>
  <cp:revision>45</cp:revision>
  <dcterms:created xsi:type="dcterms:W3CDTF">2010-07-13T15:40:10Z</dcterms:created>
  <dcterms:modified xsi:type="dcterms:W3CDTF">2010-07-17T20:32:45Z</dcterms:modified>
</cp:coreProperties>
</file>